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59" r:id="rId10"/>
    <p:sldId id="301" r:id="rId11"/>
    <p:sldId id="302" r:id="rId12"/>
    <p:sldId id="331" r:id="rId13"/>
    <p:sldId id="332" r:id="rId14"/>
    <p:sldId id="303" r:id="rId15"/>
    <p:sldId id="305" r:id="rId16"/>
    <p:sldId id="306" r:id="rId17"/>
    <p:sldId id="307" r:id="rId18"/>
    <p:sldId id="304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5" r:id="rId29"/>
    <p:sldId id="283" r:id="rId30"/>
    <p:sldId id="278" r:id="rId31"/>
    <p:sldId id="279" r:id="rId32"/>
    <p:sldId id="280" r:id="rId33"/>
    <p:sldId id="281" r:id="rId34"/>
    <p:sldId id="282" r:id="rId35"/>
    <p:sldId id="317" r:id="rId36"/>
    <p:sldId id="318" r:id="rId37"/>
    <p:sldId id="319" r:id="rId38"/>
    <p:sldId id="320" r:id="rId39"/>
    <p:sldId id="321" r:id="rId40"/>
    <p:sldId id="270" r:id="rId41"/>
    <p:sldId id="275" r:id="rId42"/>
    <p:sldId id="284" r:id="rId43"/>
    <p:sldId id="326" r:id="rId44"/>
    <p:sldId id="327" r:id="rId45"/>
    <p:sldId id="328" r:id="rId46"/>
    <p:sldId id="329" r:id="rId47"/>
    <p:sldId id="330" r:id="rId48"/>
    <p:sldId id="322" r:id="rId49"/>
    <p:sldId id="323" r:id="rId50"/>
    <p:sldId id="324" r:id="rId51"/>
    <p:sldId id="325" r:id="rId52"/>
    <p:sldId id="286" r:id="rId53"/>
    <p:sldId id="276" r:id="rId54"/>
    <p:sldId id="287" r:id="rId55"/>
    <p:sldId id="288" r:id="rId56"/>
    <p:sldId id="289" r:id="rId57"/>
    <p:sldId id="290" r:id="rId58"/>
    <p:sldId id="291" r:id="rId59"/>
    <p:sldId id="294" r:id="rId60"/>
    <p:sldId id="277" r:id="rId61"/>
    <p:sldId id="296" r:id="rId62"/>
    <p:sldId id="297" r:id="rId63"/>
    <p:sldId id="298" r:id="rId64"/>
    <p:sldId id="299" r:id="rId65"/>
    <p:sldId id="300" r:id="rId66"/>
    <p:sldId id="293" r:id="rId67"/>
    <p:sldId id="29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r>
              <a:rPr lang="en-US" dirty="0"/>
              <a:t>Fertile Land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r>
              <a:rPr lang="en-US" dirty="0"/>
              <a:t>Fertile Land</a:t>
            </a:r>
          </a:p>
          <a:p>
            <a:pPr lvl="1"/>
            <a:r>
              <a:rPr lang="en-US" dirty="0"/>
              <a:t>Mangroves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8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18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2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7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400055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2596955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</p:txBody>
      </p:sp>
    </p:spTree>
    <p:extLst>
      <p:ext uri="{BB962C8B-B14F-4D97-AF65-F5344CB8AC3E}">
        <p14:creationId xmlns:p14="http://schemas.microsoft.com/office/powerpoint/2010/main" val="417582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144214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1267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</p:txBody>
      </p:sp>
    </p:spTree>
    <p:extLst>
      <p:ext uri="{BB962C8B-B14F-4D97-AF65-F5344CB8AC3E}">
        <p14:creationId xmlns:p14="http://schemas.microsoft.com/office/powerpoint/2010/main" val="576715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</p:txBody>
      </p:sp>
    </p:spTree>
    <p:extLst>
      <p:ext uri="{BB962C8B-B14F-4D97-AF65-F5344CB8AC3E}">
        <p14:creationId xmlns:p14="http://schemas.microsoft.com/office/powerpoint/2010/main" val="208765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</p:txBody>
      </p:sp>
    </p:spTree>
    <p:extLst>
      <p:ext uri="{BB962C8B-B14F-4D97-AF65-F5344CB8AC3E}">
        <p14:creationId xmlns:p14="http://schemas.microsoft.com/office/powerpoint/2010/main" val="384370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</p:txBody>
      </p:sp>
    </p:spTree>
    <p:extLst>
      <p:ext uri="{BB962C8B-B14F-4D97-AF65-F5344CB8AC3E}">
        <p14:creationId xmlns:p14="http://schemas.microsoft.com/office/powerpoint/2010/main" val="180532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7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347400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15777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</p:txBody>
      </p:sp>
    </p:spTree>
    <p:extLst>
      <p:ext uri="{BB962C8B-B14F-4D97-AF65-F5344CB8AC3E}">
        <p14:creationId xmlns:p14="http://schemas.microsoft.com/office/powerpoint/2010/main" val="17074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3122339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4360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422795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625713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379588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33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7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9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</p:txBody>
      </p:sp>
    </p:spTree>
    <p:extLst>
      <p:ext uri="{BB962C8B-B14F-4D97-AF65-F5344CB8AC3E}">
        <p14:creationId xmlns:p14="http://schemas.microsoft.com/office/powerpoint/2010/main" val="215664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</p:txBody>
      </p:sp>
    </p:spTree>
    <p:extLst>
      <p:ext uri="{BB962C8B-B14F-4D97-AF65-F5344CB8AC3E}">
        <p14:creationId xmlns:p14="http://schemas.microsoft.com/office/powerpoint/2010/main" val="3935892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</p:txBody>
      </p:sp>
    </p:spTree>
    <p:extLst>
      <p:ext uri="{BB962C8B-B14F-4D97-AF65-F5344CB8AC3E}">
        <p14:creationId xmlns:p14="http://schemas.microsoft.com/office/powerpoint/2010/main" val="198658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Scenes Captured per Day?</a:t>
            </a:r>
          </a:p>
        </p:txBody>
      </p:sp>
    </p:spTree>
    <p:extLst>
      <p:ext uri="{BB962C8B-B14F-4D97-AF65-F5344CB8AC3E}">
        <p14:creationId xmlns:p14="http://schemas.microsoft.com/office/powerpoint/2010/main" val="3243374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</p:txBody>
      </p:sp>
    </p:spTree>
    <p:extLst>
      <p:ext uri="{BB962C8B-B14F-4D97-AF65-F5344CB8AC3E}">
        <p14:creationId xmlns:p14="http://schemas.microsoft.com/office/powerpoint/2010/main" val="1448731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</p:txBody>
      </p:sp>
    </p:spTree>
    <p:extLst>
      <p:ext uri="{BB962C8B-B14F-4D97-AF65-F5344CB8AC3E}">
        <p14:creationId xmlns:p14="http://schemas.microsoft.com/office/powerpoint/2010/main" val="1811392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</p:txBody>
      </p:sp>
    </p:spTree>
    <p:extLst>
      <p:ext uri="{BB962C8B-B14F-4D97-AF65-F5344CB8AC3E}">
        <p14:creationId xmlns:p14="http://schemas.microsoft.com/office/powerpoint/2010/main" val="2127919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</p:txBody>
      </p:sp>
    </p:spTree>
    <p:extLst>
      <p:ext uri="{BB962C8B-B14F-4D97-AF65-F5344CB8AC3E}">
        <p14:creationId xmlns:p14="http://schemas.microsoft.com/office/powerpoint/2010/main" val="1373790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</p:txBody>
      </p:sp>
    </p:spTree>
    <p:extLst>
      <p:ext uri="{BB962C8B-B14F-4D97-AF65-F5344CB8AC3E}">
        <p14:creationId xmlns:p14="http://schemas.microsoft.com/office/powerpoint/2010/main" val="3118353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1337</Words>
  <Application>Microsoft Macintosh PowerPoint</Application>
  <PresentationFormat>Widescreen</PresentationFormat>
  <Paragraphs>323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GDP Reports are Important</vt:lpstr>
      <vt:lpstr>GDP Reports are Important</vt:lpstr>
      <vt:lpstr>GDP Reports are Important</vt:lpstr>
      <vt:lpstr>GDP Reports are Important</vt:lpstr>
      <vt:lpstr>Problems with GDP Reports</vt:lpstr>
      <vt:lpstr>Problems with GDP Reports</vt:lpstr>
      <vt:lpstr>Problems with GDP Reports</vt:lpstr>
      <vt:lpstr>Problems with GDP Reports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Software</vt:lpstr>
      <vt:lpstr>Software</vt:lpstr>
      <vt:lpstr>Software</vt:lpstr>
      <vt:lpstr>Software</vt:lpstr>
      <vt:lpstr>Software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Costs</vt:lpstr>
      <vt:lpstr>Costs</vt:lpstr>
      <vt:lpstr>Costs</vt:lpstr>
      <vt:lpstr>Results</vt:lpstr>
      <vt:lpstr>Results</vt:lpstr>
      <vt:lpstr>Results</vt:lpstr>
      <vt:lpstr>Results</vt:lpstr>
      <vt:lpstr>Results</vt:lpstr>
      <vt:lpstr>Results</vt:lpstr>
      <vt:lpstr>Results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19</cp:revision>
  <cp:lastPrinted>2019-05-15T17:26:13Z</cp:lastPrinted>
  <dcterms:created xsi:type="dcterms:W3CDTF">2019-05-14T14:20:25Z</dcterms:created>
  <dcterms:modified xsi:type="dcterms:W3CDTF">2019-05-16T17:15:49Z</dcterms:modified>
</cp:coreProperties>
</file>